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93E23D-8311-4701-B885-2163B1B8B59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105E36-CBF7-46C8-AA71-6E8B831CF60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1. Determination of amplification efficiency from the linear phase of real‐time PCR data. (A) Illustration of decline in amplification efficiency throughout a sample PCR reaction. Efficiency is plotted as rate of change in fluorescence on a cycle‐to‐cycle basis [(RCt/RCt – 1) – 1]. The cycle at which fluorescence equals M is indicated by a solid black line. Filled symbols represent a 10‐fold range around this midpoint. (B) Illustration of the same sample data plotted as fluorescence on a logarithmic scale against cycle number. The midpoint of the detectable linear phase is shown as a broken black line. Filled symbols again represent the range around the midpoint used to calculate amplification efficiency.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5B9960-F71C-4AC4-815D-03E40F702A6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ng07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31, Issue 14, 15 July 2003, Page e73,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https://doi.org/10.1093/nar/gng073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1. Determination of amplification efficiency from the linear phase of real‐time PCR data. (A)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Determination of amplification efficiency from the linear phase of real‐time PCR data. (A)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2024-04-26T12:09:55Z</dcterms:modified>
</cp:coreProperties>
</file>