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1F885-9780-45DF-A2AF-DFD078551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6D6275-5700-4437-812C-36F1B39DAC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TFIID interaction map. Each oval represents a different TAF as indicated. The histone‐like TAFs implicated in an octamer‐like complex ( 52 , 53 ) are represented in pink. Other histone fold domain containing TAFs are shown in tan, except for TAF10 (shown in green). TAFs in the background are represented in light blue, TBP in dark blue. To keep the model simple, homodimeric interactions for TAF10 and TAF12 were excluded. The strongest interactions (denoted by +++ or ++ in Table 3) were most heavily weighted for inclusion in the interaction map. Weak interactions (denoted by +) were not generally utilized in the interaction map. Exceptions to this were in the cases where reciprocal interactions were strong, or for interactions with TBP. For TBP there were few total interactions, thus all interactions were accommodated in the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AE9F6D-BF5E-4076-A2DF-4583E4B2CC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4, 15 February 2003, Pages 1252–1260, </a:t>
            </a:r>
            <a:r>
              <a:rPr lang="en-US" altLang="en-US" sz="1000">
                <a:solidFill>
                  <a:srgbClr val="333333"/>
                </a:solidFill>
                <a:hlinkClick r:id="rId3"/>
              </a:rPr>
              <a:t>https://doi.org/10.1093/nar/gkg204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TFIID interaction map. Each oval represents a different TAF as indicated. The histone‐like TAFs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TFIID interaction map. Each oval represents a different TAF as indicated. The histone‐like TAFs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2024-04-27T01:30:22Z</dcterms:modified>
</cp:coreProperties>
</file>