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C77551-D970-4A59-AA1C-C111E39AAE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3A4712-9A8C-4090-973B-EDF4F12BEE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Experimental scheme. Yeast Mediator subunit genes were individually cloned into a Gateway entry vector. Each Mediator ORF was then fused to the Gal4 DNA-binding (GBD–MedX) or activation domain (GAD–MedY). Each GBD–MedX fusion protein was tested for two-hybrid interactions in a mating assay against each GAD–MedY fusion protein. The GBD–MedX fusion proteins were also screened against the FRYL2 library of yeast genomic fragments fused to the GAD domain. GUAS-lacZ and GUAS-HIS3 represent the GAL1::lacZ and GAL4(UAS)::HIS3 reporter genes,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Nucleic Acids Research, Vol. 32 No. 18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3B3AD-E9F8-4F86-B85A-DA96FE5E63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8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18, 15 September 2004, Pages 5379–5391,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https://doi.org/10.1093/nar/gkh878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Experimental scheme. Yeast Mediator subunit genes were individually cloned into a Gateway entry vector. Each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Experimental scheme. Yeast Mediator subunit genes were individually cloned into a Gateway entry vector. Each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2024-04-26T20:26:41Z</dcterms:modified>
</cp:coreProperties>
</file>