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F4CD68-B5E0-40AE-AAA5-6F26D9F004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A2B6A3-AFAF-44B0-9D8E-654CE0FFBA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Sequence logo representations of the PWMs generated by the five motif finding algorithms for the five TFs on each of the two arrays.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1B8505-7BA3-4B5A-95ED-393A40FF16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ROC curves and the Precision/Recall curves for array #1 for each of the six methods and each of the five TFs.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1B8505-7BA3-4B5A-95ED-393A40FF160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m2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ioinformatics/btm2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23, Issue 13, July 2007, Pages i72–i79,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https://doi.org/10.1093/bioinformatics/btm224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Sequence logo representations of the PWMs generated by the five motif finding algorithms for the five TFs 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1906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23, Issue 13, July 2007, Pages i72–i79,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https://doi.org/10.1093/bioinformatics/btm224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The ROC curves and the Precision/Recall curves for array #1 for each of the six methods and each of the five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35554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1. Sequence logo representations of the PWMs generated by the five motif finding algorithms for the five TFs on ...</vt:lpstr>
      <vt:lpstr>Fig. 2. The ROC curves and the Precision/Recall curves for array #1 for each of the six methods and each of the five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2024-04-26T10:12:33Z</dcterms:modified>
</cp:coreProperties>
</file>