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7CEFFE-7571-4C41-AB0E-607269E916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A10253-482D-4E44-919A-99CB899DC1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Histogram of the ultimate sensitivity of working detectors for three different effective opacities using the higher frequency ‘flat’ noise level of raw data as seen in Fig. 13.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Authors. Journal compilation © 2008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2AF755-E2B0-436E-83EB-82A4E4F616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8.12980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386, Issue 2, 11 May 2008, Pages 807–818,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https://doi.org/10.1111/j.1365-2966.2008.12980.x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14 </a:t>
            </a:r>
            <a:r>
              <a:rPr lang="en-US" altLang="en-US" b="0"/>
              <a:t>Histogram of the ultimate sensitivity of working detectors for three different effective opacities using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14 Histogram of the ultimate sensitivity of working detectors for three different effective opacities using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2024-04-26T01:39:59Z</dcterms:modified>
</cp:coreProperties>
</file>