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135A3-86B1-4BCB-96C7-BCA5BACA3D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A4171-AAFF-42B0-83A1-D71AB9A9E8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ECG (lead I, top) and left ventricular pressure recording (LVP, bottom), obtained from an anaesthetised pig, subjected to a pre-cordial impact that coincided with the upstroke of the T-wave. Note the swiftness of mechanical induction of VF and loss of contractility (within one cardiac cycle). From [19]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2001,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2AAF1-D3CE-4456-B239-3C98AB8A4C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1)00194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50, Issue 2, May 2001, Pages 280–289,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https://doi.org/10.1016/S0008-6363(01)00194-8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ECG (lead I, top) and left ventricular pressure recording (LVP, bottom), obtained from an anaesthetised pig,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ECG (lead I, top) and left ventricular pressure recording (LVP, bottom), obtained from an anaesthetised pig,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2024-04-26T22:51:31Z</dcterms:modified>
</cp:coreProperties>
</file>