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401C1-547B-4816-9249-C5316E2E0D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E30766-A3B6-4C9C-BDA5-0C890A41B2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of activation (IWV) in right T3 and performance (sensitivity index d′) of subjects in experiment I during directional categorization of FM (excluding subjects with below change performance, gray diamonds). (A) low frequency range, (B) high frequency range. Open circles represent the data of an individual subject who was measured six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89C31-18F7-4E72-8B9A-4349330C9D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578–587, </a:t>
            </a:r>
            <a:r>
              <a:rPr lang="en-US" altLang="en-US" sz="1000">
                <a:solidFill>
                  <a:srgbClr val="333333"/>
                </a:solidFill>
                <a:hlinkClick r:id="rId3"/>
              </a:rPr>
              <a:t>https://doi.org/10.1093/cercor/bhh159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of activation (IWV) in right T3 and performance (sensitivity index d′) of subjects in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 of activation (IWV) in right T3 and performance (sensitivity index d′) of subjects in experiment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2024-04-27T03:02:02Z</dcterms:modified>
</cp:coreProperties>
</file>