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FC785-D399-4C1B-9C86-00BE312EC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8A319-4597-48A2-BF23-0842873EF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 example of an embedded cardiovascular risk template and calculator (EMIS-LV)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1EE0B-67DF-4363-93AA-B41002C73B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370–378,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First example of an embedded cardiovascular risk template and calculator (EMIS-LV)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First example of an embedded cardiovascular risk template and calculator (EMIS-LV)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2024-04-26T17:46:44Z</dcterms:modified>
</cp:coreProperties>
</file>