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EC4203-6601-439E-8ECD-B1A84F7938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B0471A-EBAD-459E-A2A0-C0FECCEC19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Event rates by period. Top, the non-missed-dose medication error rate per 1,000 patient-days, by period. This rate dropped 64 percent between baseline and period 1, then climbed 45 percent between periods 1 and 2, and finally fell 64 percent between periods 2 and 3; the overall decline was 81 percent (P &lt; 0.0001). Middle, the missed dose error rate per 1,000 patient-days across periods, which climbed significantly during the study (P &lt; 0.0001). Bottom, the non-intercepted serious medication error rate per 1,000 patient-days, which fell during the study (P = 0.0003). Non-intercepted serious medication errors were defined as either non-intercepted potential adverse drug events (ADEs) or preventable ADEs.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4E8A76-DEBA-44BA-BF0C-C90D6A9D92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36/jamia.1999.006603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6, Issue 4, July 1999, Pages 313–321,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https://doi.org/10.1136/jamia.1999.00660313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Event rates by period. Top, the non-missed-dose medication error rate per 1,000 patient-days, by period. This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30500" y="1371600"/>
            <a:ext cx="369501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Event rates by period. Top, the non-missed-dose medication error rate per 1,000 patient-days, by period. This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2024-05-08T15:16:35Z</dcterms:modified>
</cp:coreProperties>
</file>