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5C91434-269A-4E9B-BD95-3789115BAA9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BC5EE92-86DE-4215-BA25-804CF49F754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Event rates by period. Top, the non-missed-dose medication error rate per 1,000 patient-days, by period. This rate dropped 64 percent between baseline and period 1, then climbed 45 percent between periods 1 and 2, and finally fell 64 percent between periods 2 and 3; the overall decline was 81 percent (P &lt; 0.0001). Middle, the missed dose error rate per 1,000 patient-days across periods, which climbed significantly during the study (P &lt; 0.0001). Bottom, the non-intercepted serious medication error rate per 1,000 patient-days, which fell during the study (P = 0.0003). Non-intercepted serious medication errors were defined as either non-intercepted potential adverse drug events (ADEs) or preventable ADEs.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Medical Informatics Association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397A895-9D54-4C76-A437-59455AE809E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36/jamia.1999.00660313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Am Med Inform Assoc</a:t>
            </a:r>
            <a:r>
              <a:rPr lang="en-US" altLang="en-US" sz="1000">
                <a:solidFill>
                  <a:srgbClr val="333333"/>
                </a:solidFill>
              </a:rPr>
              <a:t>, Volume 6, Issue 4, July 1999, Pages 313–321,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https://doi.org/10.1136/jamia.1999.00660313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Event rates by period. Top, the non-missed-dose medication error rate per 1,000 patient-days, by period. This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2730500" y="1371600"/>
            <a:ext cx="369501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Event rates by period. Top, the non-missed-dose medication error rate per 1,000 patient-days, by period. This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2024-09-20T04:24:24Z</dcterms:modified>
</cp:coreProperties>
</file>