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B8994-153F-4F75-A163-4D9D7EAA1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D66E7-C255-4582-8E73-0D11BECFD6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rates by period. Top, the non-missed-dose medication error rate per 1,000 patient-days, by period. This rate dropped 64 percent between baseline and period 1, then climbed 45 percent between periods 1 and 2, and finally fell 64 percent between periods 2 and 3; the overall decline was 81 percent (P &lt; 0.0001). Middle, the missed dose error rate per 1,000 patient-days across periods, which climbed significantly during the study (P &lt; 0.0001). Bottom, the non-intercepted serious medication error rate per 1,000 patient-days, which fell during the study (P = 0.0003). Non-intercepted serious medication errors were defined as either non-intercepted potential adverse drug events (ADEs) or preventable 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4A359-C6B7-4F57-9276-C31C88E43D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9.006603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6, Issue 4, July 1999, Pages 313–321,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https://doi.org/10.1136/jamia.1999.00660313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Event rates by period. Top, the non-missed-dose medication error rate per 1,000 patient-days, by period.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950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Event rates by period. Top, the non-missed-dose medication error rate per 1,000 patient-days, by period.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2024-09-18T19:11:28Z</dcterms:modified>
</cp:coreProperties>
</file>