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37F069-9B49-44F5-BE60-29DE227F27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63E9AA-6073-4916-BF68-3EC34418E4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 Main steps in the computer model. Inputs are
represented by ovals. Numbers in parentheses correspond to
superscripts in Table 1  . For each individual, indicators of first or
later test utilization are generated each year from 1988 through 1994.
Among those tested, indicators of early diagnosis are generated. For
patients with an early diagnosis, dates of prostate cancer death are
generated, given screen detection and in the absence of
prostate-specific antigen screening. Finally, the number of prostate
cancer deaths prevented each year is given by the difference between
the number of prostate cancer deaths without screening and the number
of prostate cancer deaths with screening.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0C9B92-9F17-45B2-84F9-856CD7AD28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91.12.1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91, Issue 12, 16 June 1999, Pages 1033–1039, </a:t>
            </a:r>
            <a:r>
              <a:rPr lang="en-US" altLang="en-US" sz="1000">
                <a:solidFill>
                  <a:srgbClr val="333333"/>
                </a:solidFill>
                <a:hlinkClick r:id="rId3"/>
              </a:rPr>
              <a:t>https://doi.org/10.1093/jnci/91.12.1033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Main steps in the computer model. Inputs are
represented by ovals. Numbers in parentheses correspond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Main steps in the computer model. Inputs are
represented by ovals. Numbers in parentheses correspond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2024-05-01T21:54:28Z</dcterms:modified>
</cp:coreProperties>
</file>