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74CA7-3E26-45D9-A69C-5FE9EB9CEF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6B045-E05D-4449-B6BB-C9383F5935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Link Between the Quasi-Experimental Data Collection Design and Analysis Strategy.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AA0D5-EDC5-4FC1-9279-8205EC1DE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Item Characteristic Curves for Saying “Yes” to the Depressed Question, Interviewer Versus Web.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AA0D5-EDC5-4FC1-9279-8205EC1DEA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Item Characteristic Curves for “Yes” in the Significantly Nonequivalent CES-D Items, Interviewer Versus Web. Largest difference between the groups is highlighted. First row items (A) are negatively worded, while second row ones (B) are positively worded.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American Association for Public Opinion Research.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AA0D5-EDC5-4FC1-9279-8205EC1DEA5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ssam/smw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ssam/smw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ssam/smw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501–524,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The Link Between the Quasi-Experimental Data Collection Design and Analysis Strategy.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71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501–524,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Item Characteristic Curves for Saying “Yes” to the Depressed Question, Interviewer Versus Web.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76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Surv Stat Methodol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2016, Pages 501–524,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https://doi.org/10.1093/jssam/smw021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Item Characteristic Curves for “Yes” in the Significantly Nonequivalent CES-D Items, Interviewer Versus Web.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05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The Link Between the Quasi-Experimental Data Collection Design and Analysis Strategy.
</vt:lpstr>
      <vt:lpstr>Figure 2. Item Characteristic Curves for Saying “Yes” to the Depressed Question, Interviewer Versus Web.
</vt:lpstr>
      <vt:lpstr>Figure 3. Item Characteristic Curves for “Yes” in the Significantly Nonequivalent CES-D Items, Interviewer Versus Web.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2024-04-26T09:47:20Z</dcterms:modified>
</cp:coreProperties>
</file>