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01ADA-093C-445A-86EF-71C21A2800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71F1D7-A4A7-4514-A9AD-188548E3B8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for selected RBANS Indexes. All RBANS Index scores are adjusted for age, education, and WRAT-3 Reading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81D27-897C-4F47-9F08-DFF027E7CA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5, August 2010, Pages 429–441,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ROC curves for selected RBANS Indexes. All RBANS Index scores are adjusted for age, education, and WRAT-3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704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ROC curves for selected RBANS Indexes. All RBANS Index scores are adjusted for age, education, and WRAT-3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2024-04-26T19:31:29Z</dcterms:modified>
</cp:coreProperties>
</file>