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BC5F43-AA68-4068-9722-C9CA2C92766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C4ACDF-57BD-49F0-9BD7-811673C6D2B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Analytes of interest in whole blood at the limit of quantitation (0.05 ng/mL) along with internal standards.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[2012].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B9AF77-6215-4D0F-92DA-FF24DDD1C94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t/bks01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Anal Toxicol</a:t>
            </a:r>
            <a:r>
              <a:rPr lang="en-US" altLang="en-US" sz="1000">
                <a:solidFill>
                  <a:srgbClr val="333333"/>
                </a:solidFill>
              </a:rPr>
              <a:t>, Volume 36, Issue 3, April 2012, Pages 145–152,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https://doi.org/10.1093/jat/bks013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Analytes of interest in whole blood at the limit of quantitation (0.05 ng/mL) along with internal standards.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Analytes of interest in whole blood at the limit of quantitation (0.05 ng/mL) along with internal standards.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2024-09-19T04:55:34Z</dcterms:modified>
</cp:coreProperties>
</file>