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C5F43-AA68-4068-9722-C9CA2C9276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4ACDF-57BD-49F0-9BD7-811673C6D2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Analytes of interest in whole blood at the limit of quantitation (0.05 ng/mL) along with internal standards.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9AF77-6215-4D0F-92DA-FF24DDD1C9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3, April 2012, Pages 145–152,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Analytes of interest in whole blood at the limit of quantitation (0.05 ng/mL) along with internal standards.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Analytes of interest in whole blood at the limit of quantitation (0.05 ng/mL) along with internal standards.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2024-09-19T04:55:34Z</dcterms:modified>
</cp:coreProperties>
</file>