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3A028-6807-42A3-AB58-70E44C98BD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4F105-3F62-47BA-9107-8E2525F73C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Analytes of interest in whole blood at the limit of quantitation (0.05 ng/mL) along with internal standards.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6F357-32AE-467D-A132-A9E00D7D7D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3, April 2012, Pages 145–152,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Analytes of interest in whole blood at the limit of quantitation (0.05 ng/mL) along with internal standards.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Analytes of interest in whole blood at the limit of quantitation (0.05 ng/mL) along with internal standards.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2024-09-20T05:31:07Z</dcterms:modified>
</cp:coreProperties>
</file>