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F8AEA0-4803-41FB-9C15-AFBF66A860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0764EC-E549-48BF-901E-BD9D098FC3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Analytes of interest in whole blood at the limit of quantitation (0.05 ng/mL) along with internal standards.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BE83F9-3049-4380-9364-DC7453D4CF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3, April 2012, Pages 145–152,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Analytes of interest in whole blood at the limit of quantitation (0.05 ng/mL) along with internal standards.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Analytes of interest in whole blood at the limit of quantitation (0.05 ng/mL) along with internal standards.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2024-05-08T02:36:08Z</dcterms:modified>
</cp:coreProperties>
</file>