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2426F-1DC8-4FC9-BE69-DE899FD3DF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D62AE-3F80-4D17-AB6A-8D6C97DAFB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diagrammatic representation of the major changes in synaptic strength taking place in hippocampal inputs and intrinsic circuit during context and pseudoconditioning (A) and during trace and delay conditioning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FDB2C-EE42-497B-A8BE-E72039A28E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1278–1289,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 diagrammatic representation of the major changes in synaptic strength taking place in hippocampal inputs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A diagrammatic representation of the major changes in synaptic strength taking place in hippocampal inputs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2024-04-27T00:43:41Z</dcterms:modified>
</cp:coreProperties>
</file>