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98707-8F88-4D21-BCC1-A348F2A4F6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6D3FF-E781-4C15-8B7C-8272CE1A5A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and vitamin D receptor (VDR) polymorphisms in healthy controls and in cases with acute lower respiratory tract infection, overall and in a subsample with 2 white parents.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5C6A6-C2ED-4E4D-B33A-811EB9D240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the association between vitamin D receptor (VDR) genotypes and the risk of acute lower respiratory tract infection, overall and in a subsample of children with 2 white parents.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5C6A6-C2ED-4E4D-B33A-811EB9D2406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74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274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197, Issue 5, 1 March 2008, Pages 676–680,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https://doi.org/10.1086/527488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Characteristics and vitamin D receptor (VDR) polymorphisms in healthy controls and in cases with acute lower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381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197, Issue 5, 1 March 2008, Pages 676–680,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https://doi.org/10.1086/527488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Analysis of the association between vitamin D receptor (VDR) genotypes and the risk of acute lower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366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Characteristics and vitamin D receptor (VDR) polymorphisms in healthy controls and in cases with acute lower ...</vt:lpstr>
      <vt:lpstr>Table 2 Analysis of the association between vitamin D receptor (VDR) genotypes and the risk of acute lower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2024-04-26T21:25:50Z</dcterms:modified>
</cp:coreProperties>
</file>