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E9EF36-A0D7-4597-B430-4CD26F1F38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142601-D961-4DBC-8555-B24F76D22E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Antimicrobial Susceptibility Profiles of 9 Escherichia coli Isolates from Patients with Hematologic Malignancy with Pyomyositis due to E. coli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E3A895-8883-4C9C-8100-24B6BF9B90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6498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50, Issue 3, 1 February 2010, Pages 374–380,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https://doi.org/10.1086/649866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Antimicrobial Susceptibility Profiles of 9 Escherichia coli Isolates from Patients with Hematologic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Antimicrobial Susceptibility Profiles of 9 Escherichia coli Isolates from Patients with Hematologic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2024-04-27T01:05:16Z</dcterms:modified>
</cp:coreProperties>
</file>