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273709-E5A5-4279-96B0-ACFE324D9A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4E4CEE-2689-468F-82C6-C3314A6579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Topographical distribution of F-values reflecting contrasts modeled to be sensitive to the linear additive relationship between affective content and spatial attention. Significance thresholds were determined using a permutation method (see methods), resulting in critical F-values of 6.03 (P &lt; 0.05) and 9.12 (P &lt; 0.01). Higher F-values indicate a higher degree of linear-additive effects at the respective electrode site.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09A4E1-EFBC-4FAC-8543-6556598F17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8, August 2005, Pages 1187–1197,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Topographical distribution of F-values reflecting contrasts modeled to be sensitive to the linear additive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Topographical distribution of F-values reflecting contrasts modeled to be sensitive to the linear additive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2024-04-26T09:49:07Z</dcterms:modified>
</cp:coreProperties>
</file>