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B233E8-BE9B-4FA3-99B6-CEFDA6BCE1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BFDA5B-6BA3-4927-A4A7-369326DAD2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Hcrt cells in normal and across PD stages. The clinical stages of PD are based on Hoehn and Yahr criteria. The cell distribution and count from a section of anterior, middle and posterior part of the hypothalamus were mapped from a normal, stage III and stage V of PD brains. The cell counts are listed for each section. The number of Hcrt cells is decreased with severity of the disease. 3v—third ventricle, Fx—fornix, Mmb—mammillary body, Opt—optic tract. Scale bars—50 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06E80E-F6E4-4195-B0BA-7747A2F18A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m0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6, June 2007, Pages 1586–1595,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Distribution of Hcrt cells in normal and across PD stages. The clinical stages of PD are based on Hoehn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Distribution of Hcrt cells in normal and across PD stages. The clinical stages of PD are based on Hoehn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2024-04-26T21:37:34Z</dcterms:modified>
</cp:coreProperties>
</file>