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B47B2-F613-4116-851F-E6FC111285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6A62C2-05EC-4EF6-8D6A-584076F78C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DDC79-58E0-41AB-A31B-04FE7AD72E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2024-04-26T00:58:32Z</dcterms:modified>
</cp:coreProperties>
</file>