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A9DAE1-B675-4463-A881-203762F4A12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E37986-3E1A-4091-8887-286D2C92010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Time course of the Gaussian filtered (3 ± 2 Hz) MEG responses averaged over all sensors of 1 hemisphere in 1 exemplary subject (red: 100% coherence, blue: 5% coherence). The difference between curves depicts the dependency of the oscillation on motion coherence with larger amplitudes for higher coherence levels. (B) Group data: Time course of the oscillation after amplitude demodulation (average over all sensors and subjects).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E7638F-F59D-4599-A501-63CD33C7DAD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04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12, December 2008, Pages 2902–2908,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https://doi.org/10.1093/cercor/bhn049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(A) Time course of the Gaussian filtered (3 ± 2 Hz) MEG responses averaged over all sensors of 1 hemisphere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(A) Time course of the Gaussian filtered (3 ± 2 Hz) MEG responses averaged over all sensors of 1 hemisphere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2024-04-26T15:00:27Z</dcterms:modified>
</cp:coreProperties>
</file>