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AD9D8A-7E58-4C9B-9945-1A4CCB3516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EB498D-58ED-4C6C-AC8E-EAA5BF4A25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Logarithmic scale: after 16 days of addition of EtBr (50 ng/µl) to the medium caused severe, highly significant 1000–2000-fold ( P &lt; 0.01) mtDNA depletion both in myotubes (MT) and myoblasts (MB) with DGUOK deficiency (p1, p2) and also in controls (c1), and this was not reversed by 200 or 400 µ m dAMP/dGMP.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044D61-EB75-404C-B348-D656326BB4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07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9, 1 May 2009, Pages 1590–1599,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Logarithmic scale: after 16 days of addition of EtBr (50 ng/µl) to the medium caused severe, highly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Logarithmic scale: after 16 days of addition of EtBr (50 ng/µl) to the medium caused severe, highly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2024-04-26T01:18:42Z</dcterms:modified>
</cp:coreProperties>
</file>