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D821A-9C8F-4043-9E64-050D3818E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34FF0-97B7-46FE-B7EE-B84224FFA4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stimuli. The predicted goodness levels from the holographic (W) and transformational (T) model are indicated below the N-fold reflections.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EA57A-E4DA-48CD-AB02-95CD3993CA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4416–4434,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Study 3 stimuli. The predicted goodness levels from the holographic (W) and transformational (T)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Study 3 stimuli. The predicted goodness levels from the holographic (W) and transformational (T)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2024-05-08T15:12:09Z</dcterms:modified>
</cp:coreProperties>
</file>