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25533E-DEB2-4D89-9EDC-531C503543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C2F1AE-8EAA-4A15-AEBD-4CD19B816AF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3 stimuli. The predicted goodness levels from the holographic (W) and transformational (T) model are indicated below the N-fold reflections.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FC8A11-A160-4BF0-9611-56AD7FEBA77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w2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12, 1 December 2016, Pages 4416–4434,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https://doi.org/10.1093/cercor/bhw255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</a:t>
            </a:r>
            <a:r>
              <a:rPr lang="en-US" altLang="en-US" b="0"/>
              <a:t>Study 3 stimuli. The predicted goodness levels from the holographic (W) and transformational (T) model are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Study 3 stimuli. The predicted goodness levels from the holographic (W) and transformational (T) model are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2024-09-19T07:42:09Z</dcterms:modified>
</cp:coreProperties>
</file>