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5533E-DEB2-4D89-9EDC-531C503543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2F1AE-8EAA-4A15-AEBD-4CD19B816A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 stimuli. The predicted goodness levels from the holographic (W) and transformational (T) model are indicated below the N-fold reflections.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FC8A11-A160-4BF0-9611-56AD7FEBA7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4416–4434,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Study 3 stimuli. The predicted goodness levels from the holographic (W) and transformational (T) model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Study 3 stimuli. The predicted goodness levels from the holographic (W) and transformational (T) model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2024-09-19T07:42:09Z</dcterms:modified>
</cp:coreProperties>
</file>