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F1671-9D5B-4996-8293-9227A3135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B5152-C92C-4675-B920-A11DD26F1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stimuli. The predicted goodness levels from the holographic (W) and transformational (T) model are indicated below the N-fold reflections.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E3B79-7976-4519-ADFD-730F5F459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4416–4434,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Study 3 stimuli. The predicted goodness levels from the holographic (W) and transformational (T)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Study 3 stimuli. The predicted goodness levels from the holographic (W) and transformational (T)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2024-09-20T01:35:34Z</dcterms:modified>
</cp:coreProperties>
</file>