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B5AC7B-0E12-4071-A8D1-D7C10107D7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9F2654-4FC7-4661-A883-C9DD88F3F1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B2680F-73A4-41F1-BE85-AEC1FEDD8D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2024-04-26T22:04:16Z</dcterms:modified>
</cp:coreProperties>
</file>