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22B43-B943-4F59-8638-155E733846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9FB13-616A-4CA4-811E-DCC9E8D959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Left main stem (LM) stenting immediately post-implantation as seen by angiography (upper panel) and optical coherence tomography three-dimensional rendering (lower panel). Notice the guide wire placed in the circumflex (asterisk) to straighten the angle, and the detailed depiction of the circumflex opening after the kissing-balloon technique.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FB12C-FD1C-4B39-825D-67CF8BABEF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Left main stem (LM) stenting immediately post-implantation as seen by angiography (upper panel) and optical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Left main stem (LM) stenting immediately post-implantation as seen by angiography (upper panel) and optical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2024-04-26T02:55:44Z</dcterms:modified>
</cp:coreProperties>
</file>