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56D7C-D144-420E-BE08-461CC6A6A0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5BCFD-31CC-43F1-9F7A-D66EEF8429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B09F1-3FB2-45CD-908A-175B2A4881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2024-04-26T12:18:15Z</dcterms:modified>
</cp:coreProperties>
</file>