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E2BE98-128E-40FB-A315-BC4056C5707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B0C19F-DE0A-4755-956F-BF147B9DB73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External appearance of living specimens of Limax sarnensis Heim &amp; Nitz n. sp. A. Holotype NMLU 14200. B. Brightly coloured specimen, paratype NMLU 14286. C. Dark specimen, NMLU 14228, Göschenertal, Switzerland. D. Striped specimen, NMLU 14260, Innertkirchen, Nessental, Switzerland. E. Spotted specimen, NMLU 14257, Innertkirchen, Nessental, Switzerland. F. Copulation, paratypes NMLU 14419/14420. Scale bars: A–F = 10 mm.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Malacological Society of London,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37CC3B-110C-406B-AF07-6CCC33B707B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B. Sole coloration of living specimens of Limax sarnensis n. sp. A. Paratype NMLU 14419. B. Paratype NMLU 14415. C, D. Genital anatomy. C. Paratype NMLU 13438. D. Specimen ZSM Mol 20071533, Poschiavo, Switzerland. E. Shell, paratype NMLU 13438. F, G. Penial interior, paratype NMLU 14282. Scale bars: A–G = 10 mm. Abbreviations: a, atrium; ag, albumen gland; bc, bursa copulatrix; hd, hermaphrodite duct; hg, hermaphrodite gland; ipt, interior penial tongue; lpco, longitudinal interior penial cord; lpcr, longitudinal interior penial crest; o, oviduct; p, penis; pr, penis retractor muscle; spo, spermoviduct; tr, transverse riblets; tpc, transverse penial crest; vd, vas deferens. Drawings C–E by R. Kühbandner.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Malacological Society of London,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37CC3B-110C-406B-AF07-6CCC33B707B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A–C. Radula, paratype NMLU 13438. A. Central and lateral teeth. B. Lateral and marginal teeth. C. Marginal teeth. D, E. Jaw, specimen NMLU 14240, Canton Ticino, Switzerland. D. Lateral view. E. Dorsal view. F. Eggs of specimen NMLU 14231, Aosta valley, Italy. Scale bars: A–C = 20 µm; D, E = 200 µm; F = 10 mm.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Malacological Society of London,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37CC3B-110C-406B-AF07-6CCC33B707BA}"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Map of localities. Type locality marked with a star. See Table 1 for details. Map provided by the Centre Suisse de Cartographie de la Faune (CSCF), Switzerland.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Malacological Society of London,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37CC3B-110C-406B-AF07-6CCC33B707BA}"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Majority-rule consensus tree from the Bayesian inference analysis of the COI sequence data. Posterior probabilities are marked above the branches.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Malacological Society of London,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37CC3B-110C-406B-AF07-6CCC33B707BA}"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lus/eyp030"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mollus/eyp030"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mollus/eyp030"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mollus/eyp030"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mollus/eyp030"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Molluscan Stud</a:t>
            </a:r>
            <a:r>
              <a:rPr lang="en-US" altLang="en-US" sz="1000">
                <a:solidFill>
                  <a:srgbClr val="333333"/>
                </a:solidFill>
              </a:rPr>
              <a:t>, Volume 75, Issue 3, August 2009, Pages 279–294, </a:t>
            </a:r>
            <a:r>
              <a:rPr lang="en-US" altLang="en-US" sz="1000">
                <a:solidFill>
                  <a:srgbClr val="333333"/>
                </a:solidFill>
                <a:hlinkClick r:id="rId3"/>
              </a:rPr>
              <a:t>https://doi.org/10.1093/mollus/eyp030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External appearance of living specimens of Limax sarnensis Heim &amp; Nitz n. sp. A. Holotype NMLU 14200.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65400" y="1371600"/>
            <a:ext cx="400179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Molluscan Stud</a:t>
            </a:r>
            <a:r>
              <a:rPr lang="en-US" altLang="en-US" sz="1000">
                <a:solidFill>
                  <a:srgbClr val="333333"/>
                </a:solidFill>
              </a:rPr>
              <a:t>, Volume 75, Issue 3, August 2009, Pages 279–294, </a:t>
            </a:r>
            <a:r>
              <a:rPr lang="en-US" altLang="en-US" sz="1000">
                <a:solidFill>
                  <a:srgbClr val="333333"/>
                </a:solidFill>
                <a:hlinkClick r:id="rId3"/>
              </a:rPr>
              <a:t>https://doi.org/10.1093/mollus/eyp030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B. Sole coloration of living specimens of Limax sarnensis n. sp. A. Paratype NMLU 14419. B. Paratype NMLU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24100" y="1371600"/>
            <a:ext cx="448830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Molluscan Stud</a:t>
            </a:r>
            <a:r>
              <a:rPr lang="en-US" altLang="en-US" sz="1000">
                <a:solidFill>
                  <a:srgbClr val="333333"/>
                </a:solidFill>
              </a:rPr>
              <a:t>, Volume 75, Issue 3, August 2009, Pages 279–294, </a:t>
            </a:r>
            <a:r>
              <a:rPr lang="en-US" altLang="en-US" sz="1000">
                <a:solidFill>
                  <a:srgbClr val="333333"/>
                </a:solidFill>
                <a:hlinkClick r:id="rId3"/>
              </a:rPr>
              <a:t>https://doi.org/10.1093/mollus/eyp030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A–C. Radula, paratype NMLU 13438. A. Central and lateral teeth. B. Lateral and marginal teeth. C. Marginal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15144"/>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Molluscan Stud</a:t>
            </a:r>
            <a:r>
              <a:rPr lang="en-US" altLang="en-US" sz="1000">
                <a:solidFill>
                  <a:srgbClr val="333333"/>
                </a:solidFill>
              </a:rPr>
              <a:t>, Volume 75, Issue 3, August 2009, Pages 279–294, </a:t>
            </a:r>
            <a:r>
              <a:rPr lang="en-US" altLang="en-US" sz="1000">
                <a:solidFill>
                  <a:srgbClr val="333333"/>
                </a:solidFill>
                <a:hlinkClick r:id="rId3"/>
              </a:rPr>
              <a:t>https://doi.org/10.1093/mollus/eyp030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Map of localities. Type locality marked with a star. See Table 1 for details. Map provided by the Centre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38300" y="1371600"/>
            <a:ext cx="5854890"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Molluscan Stud</a:t>
            </a:r>
            <a:r>
              <a:rPr lang="en-US" altLang="en-US" sz="1000">
                <a:solidFill>
                  <a:srgbClr val="333333"/>
                </a:solidFill>
              </a:rPr>
              <a:t>, Volume 75, Issue 3, August 2009, Pages 279–294, </a:t>
            </a:r>
            <a:r>
              <a:rPr lang="en-US" altLang="en-US" sz="1000">
                <a:solidFill>
                  <a:srgbClr val="333333"/>
                </a:solidFill>
                <a:hlinkClick r:id="rId3"/>
              </a:rPr>
              <a:t>https://doi.org/10.1093/mollus/eyp030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Majority-rule consensus tree from the Bayesian inference analysis of the COI sequence data. Posterior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1455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External appearance of living specimens of Limax sarnensis Heim &amp; Nitz n. sp. A. Holotype NMLU 14200. B. ...</vt:lpstr>
      <vt:lpstr>Figure 2. A, B. Sole coloration of living specimens of Limax sarnensis n. sp. A. Paratype NMLU 14419. B. Paratype NMLU ...</vt:lpstr>
      <vt:lpstr>Figure 3. A–C. Radula, paratype NMLU 13438. A. Central and lateral teeth. B. Lateral and marginal teeth. C. Marginal ...</vt:lpstr>
      <vt:lpstr>Figure 4. Map of localities. Type locality marked with a star. See Table 1 for details. Map provided by the Centre ...</vt:lpstr>
      <vt:lpstr>Figure 5. Majority-rule consensus tree from the Bayesian inference analysis of the COI sequence data. Posterior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2024-04-26T14:37:43Z</dcterms:modified>
</cp:coreProperties>
</file>