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9C791-F606-486B-B733-E9B0209F58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F94E3-0B04-4EB7-9FE2-319F34C6A8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Gamma oscillations in the posterior calcarine region. A single contact in the vicinity of the calcarine sulcus (black circle on the MRI, left) displayed large gamma oscillations seen on the time-frequency plot of the mean Z-score (right). The peaking frequency of these oscillations was 74 Hz and their latency at half-height 152 ms. These values fall within the range observed in LO and the fusiform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AAE6F-401D-4A2A-9658-EE6E44478B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654–662,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Gamma oscillations in the posterior calcarine region. A single contact in the vicinity of the calcarine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Gamma oscillations in the posterior calcarine region. A single contact in the vicinity of the calcarine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2024-04-26T14:44:02Z</dcterms:modified>
</cp:coreProperties>
</file>