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6D050-9B25-4138-99D9-638A745DFA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38ED5-A2FA-4B33-B92C-6264E8345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 AQ versus PT AQ in common chimpanzees. Pearson r = 0.195 (NS, P = 0.075) (see Data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2B337-1D82-4B32-AEAF-AB97321B1C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411–422,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 AQ versus PT AQ in common chimpanzees. Pearson r = 0.195 (NS, P = 0.075) (see Data Analysis).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 AQ versus PT AQ in common chimpanzees. Pearson r = 0.195 (NS, P = 0.075) (see Data Analysis).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2024-04-27T03:58:30Z</dcterms:modified>
</cp:coreProperties>
</file>