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DDBEB-BED2-4ADF-A12E-384E5AC2F9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E13A6-B8A2-46B6-8BE4-F757273E55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CAD-gene distribution as associated with individual age-related diseases. (B) shows the CAD-genes involved in ten or more individual diseases, with PON1, TNF, APOE the top 3 genes associated with the greatest number of age-related diseases. This analysis was performed with PBC.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83237-2AAF-4F69-8C68-8A0BEE7194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21, 1 November 2016, Pages 4804–4818,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(A) CAD-gene distribution as associated with individual age-related diseases. (B) shows the CAD-genes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(A) CAD-gene distribution as associated with individual age-related diseases. (B) shows the CAD-genes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2024-04-27T04:29:39Z</dcterms:modified>
</cp:coreProperties>
</file>