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4664D-1DB1-4907-B66A-A5BFE85023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CCE92-1976-4965-BF4B-BDCAA61915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D27C9-B162-4771-9BA2-25DAE377F3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2024-04-26T06:20:38Z</dcterms:modified>
</cp:coreProperties>
</file>