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E1C775-D8D1-4193-8955-A5E1280C38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B32F29-EB29-4096-94C0-0A422168BB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showing the actual relationship between geographic area size and proportion uniques in the central region for the three variables: age, gender, and ethnicity.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5FBFEB-18E8-42BD-BB90-7EB2AD8CC7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29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16, Issue 2, March 2009, Pages 256–266,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https://doi.org/10.1197/jamia.M2902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Example showing the actual relationship between geographic area size and proportion uniques in the central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Example showing the actual relationship between geographic area size and proportion uniques in the central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2024-04-26T18:54:16Z</dcterms:modified>
</cp:coreProperties>
</file>