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5B9755-D315-41E8-940B-B757A0E5FE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8DE3E1-DC6B-4050-BFB5-0755000B52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Original version of the word “canapé.” (B) Time-stretched version of the word “canapé.” On both panels, the waveform is represented on the top part; the spectrogram (gray scale), the F0 (solid line), and the intensity (dashed line) are represented on the bottom part.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8F9BA3-FFF9-4B26-BC33-62FE7E53E2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2659–2668,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Original version of the word “canapé.” (B) Time-stretched version of the word “canapé.” On both panels,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Original version of the word “canapé.” (B) Time-stretched version of the word “canapé.” On both panels,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2024-05-08T18:52:23Z</dcterms:modified>
</cp:coreProperties>
</file>