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19EC75-0679-4209-9713-64CB4317401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B18FF7-0478-4581-8E04-39AA73E4C6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Original version of the word “canapé.” (B) Time-stretched version of the word “canapé.” On both panels, the waveform is represented on the top part; the spectrogram (gray scale), the F0 (solid line), and the intensity (dashed line) are represented on the bottom part.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B0A8F3-FF70-4788-A4EB-EFF3945BA1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11, November 2007, Pages 2659–2668,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(A) Original version of the word “canapé.” (B) Time-stretched version of the word “canapé.” On both panels,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(A) Original version of the word “canapé.” (B) Time-stretched version of the word “canapé.” On both panels,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2024-09-19T09:15:45Z</dcterms:modified>
</cp:coreProperties>
</file>