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F024D7-8A19-4430-A612-87D631E4D9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951F6-D0C3-4A02-AEA8-E64AEBBC76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85537-031A-47E1-A626-98075DAA46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2024-04-26T12:27:22Z</dcterms:modified>
</cp:coreProperties>
</file>