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504E0-EDF9-4FD9-B26D-513EF69AE4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DC3CB-2087-4EA3-B861-EF32167AED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 from movements in all four directions: combination of population data from horizontal and vertical movements. For this average, the results from the mirrored averages are combined: the x-component of data measured during the horizontal movements (as shown in Fig. 5) and the y-component of data measured during the vertical movements. These combinations yield the overall temporal modulation of the population activity and the averaged profiles of hand position and hand velocity.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F0252-3BAD-4053-B509-785C4D66D6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4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466–476,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Grand average from movements in all four directions: combination of population data from horizontal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Grand average from movements in all four directions: combination of population data from horizontal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2024-04-26T08:16:09Z</dcterms:modified>
</cp:coreProperties>
</file>