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7C961-0274-4EF2-835C-0DAD367A1C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3A55A-F788-4A89-AA3F-F7D3653CF8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Mitochondrial telomeric minicircles of C.parapsilosis isolated by alkaline lysis of purified mitochondria. Mitochondrial telomeric minicircles of C.parapsilosis were isolated from purified mitochondria and relaxed with DNase I as described in Materials and Methods. Aliquots were prepared for EM by spreading on a denatured surface film of cytochrome C protein and rotary shadowcast with platinum-paladium (Materials and Methods). Circles with contour length classes of: 0.75 kb (A), 1.5 kb (B), 2.25 kb (C), 3.0 kb (D) and 3.75 kb (E), respectively, are shown. Shown in a reverse contrast. Bar represents 0.5 µm. (F) A histogram of circle lengths measured from micrographs as in A–E. (G) An aliquot of the purified minicircles was subjected to a Southern blot analysis using a 738 bp telomeric tandem repeat unit as a probe (C, lane 2). λDNA digested with PstI (C, lane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B683E-4C66-4F7E-BC4F-C8984C397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22.44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22, 15 November 2000, Pages 4479–4487,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https://doi.org/10.1093/nar/28.22.4479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Mitochondrial telomeric minicircles of C.parapsilosis isolated by alkaline lysis of purified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Mitochondrial telomeric minicircles of C.parapsilosis isolated by alkaline lysis of purified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2024-04-26T18:17:47Z</dcterms:modified>
</cp:coreProperties>
</file>