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9E292D-093D-48A4-8228-811B68359C3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225546-8189-4FDB-9D0E-30E26442D82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11. </a:t>
            </a:r>
            <a:r>
              <a:rPr lang="en-US" altLang="en-US">
                <a:latin typeface="Arial" pitchFamily="34" charset="0"/>
                <a:ea typeface="Arial" pitchFamily="34" charset="0"/>
              </a:rPr>
              <a:t>Darkfield images of autoradiographic label in 2 cases with amino acid injections in the hippocampus (ACy12, anterior subiculum; ACy28, posterior hippocampus). For purposes of comparison, a case with an amygdala injection (ACy21L) is shown in box A. All hippocampal projections (B,C,D) are on the orbital surface. The brightfield images correspond to the subregions marked by boxes with dashed lines. The entire area of each darkfield image is indicated in Figure 3 (box A), Figure 10 (box B), and Figure 13 (boxes C and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26DAAA-7B1B-4F95-826E-C893D1174AD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01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11, November 2015, Pages 4351–4373, </a:t>
            </a:r>
            <a:r>
              <a:rPr lang="en-US" altLang="en-US" sz="1000">
                <a:solidFill>
                  <a:srgbClr val="333333"/>
                </a:solidFill>
                <a:hlinkClick r:id="rId3"/>
              </a:rPr>
              <a:t>https://doi.org/10.1093/cercor/bhv019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11. </a:t>
            </a:r>
            <a:r>
              <a:rPr lang="en-US" altLang="en-US" b="0"/>
              <a:t>Darkfield images of autoradiographic label in 2 cases with amino acid injections in the hippocampus (ACy12,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11. Darkfield images of autoradiographic label in 2 cases with amino acid injections in the hippocampus (ACy12,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2024-09-19T05:54:04Z</dcterms:modified>
</cp:coreProperties>
</file>