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3C8D6-AF50-4270-AA1D-73FB95C134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0AF425-78F1-4ED0-A423-36F8F238B5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calretinin and calbindin immunopositive (+) cells at E12.5, E14.5, E16.5, and E18.5 in Sey+/+ and Sey−/− neocortex. Representative examples of calretinin (CR) (A, B) and calbindin (CB) (C, D) immunostaining in E14.5 Sey+/+ and Sey−/− neocortex and quantification of CR+ and CB+ interneurons at E12.5, E14.5, E16.5, and E18.5 in Sey+/+ and Sey−/− neocortex (E–H). CR (A, B) and CB (C, D) immunostaining on paraffin sections (4 μm) from E14.5 Sey+/+(A, C) and Sey−/− littermates (B, D) shows that there are similar numbers of calretinin+ and CB+ cells in the neocortex of Sey+/+ and Sey−/− mice at this age (see arrowheads as examples of labeled cortical neurons and E, F). However, few CR+ and CB+ cells are nonradially migrating in Sey−/− mice at this age (compare A with B; C with D; arrows indicate nonradially migrating cells). Although similar numbers of CR+ cells are seen in Sey+/+ and Sey−/− pallium at E12.5 and E14.5, by E16.5 and later, Sey−/− mice have significantly more CR+ cells (E). While Sey−/− and Sey+/+ mice have overlapping numbers of total CB+ cells in the pallium at all ages studied (F), the distribution of CB+ cells was significantly different in Sey−/− mice. The subcortical layers at E14.5 have significantly fewer CB+ cells, whereas the inverse was found at E18.5 (G). In contrast, overlapping numbers of CB+ cells are present in the CP to MZ at the 3 ages studied (H). Scale bar represents 150 μm. (Sey+/+n = 5, Sey−/−n = 5 at E12.5; Sey+/+n = 5, Sey−/−n = 3 at E14.5; Sey+/+n = 6, Sey−/−n = 6 at E16.5; Sey+/+n = 4, Sey−/−n = 4 at E18.5).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B2A752-9853-4BCC-8F9F-4E0776AA2C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752–762,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Distribution of calretinin and calbindin immunopositive (+) cells at E12.5, E14.5, E16.5, and E18.5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Distribution of calretinin and calbindin immunopositive (+) cells at E12.5, E14.5, E16.5, and E18.5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2024-04-26T09:20:08Z</dcterms:modified>
</cp:coreProperties>
</file>