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47A72-2703-4EB1-B63A-25C57DE81C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994AA4-DE4D-4535-AA5D-474373C904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21A57B-4BBA-44F6-84BE-A98321F4E7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2024-04-26T08:20:55Z</dcterms:modified>
</cp:coreProperties>
</file>