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4F1698-D745-4FEA-A1D4-8A79621BB5D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485164-E76B-4125-B140-A8DF9DB75C5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Hierarchical organization of Experiment 1. See Method for details.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CCAF7A-8211-4EA9-86CF-2758882E6C1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2, February 2007, Pages 466–474,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Hierarchical organization of Experiment 1. See Method for details.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Hierarchical organization of Experiment 1. See Method for details.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2024-09-20T15:09:23Z</dcterms:modified>
</cp:coreProperties>
</file>