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52B7E1-7065-49C9-9394-82B576004F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E022DA-12EB-4713-A9B4-415BC40E65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Hierarchical organization of Experiment 1. See Method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B66613-A06E-41BC-B735-23F3C7ADA9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466–474,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Hierarchical organization of Experiment 1. See Method for details.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Hierarchical organization of Experiment 1. See Method for details.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2024-09-19T03:15:52Z</dcterms:modified>
</cp:coreProperties>
</file>