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CA0A19-745A-4CB5-95D3-241FD04644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39549-7696-4A8F-AFE0-AB1CDE96B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organization of Experiment 1. See Method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95C78-E913-44A9-B6AE-8331D407A6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466–474,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Hierarchical organization of Experiment 1. See Method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Hierarchical organization of Experiment 1. See Method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2024-05-11T03:28:52Z</dcterms:modified>
</cp:coreProperties>
</file>