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795BA-8A2E-4DBA-93F9-7CC4B7ED5D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1185E-7508-4B66-A8F0-093AA034B3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DE937-3E54-4945-9434-47E6B539E5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2024-04-27T02:55:52Z</dcterms:modified>
</cp:coreProperties>
</file>