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250DF-3706-4536-987C-02C2765D5D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9EF0E-E299-41BE-B266-4190C0C952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WFA imunostaining in area MT (A) and in area V1 (B) of the visual cortex. IV Ven: fourth ventricle.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C29BA-4C1E-4C3F-A21D-A0175B8181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1044–1053,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Distribution of WFA imunostaining in area MT (A) and in area V1 (B) of the visual cortex. IV Ven: fourth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Distribution of WFA imunostaining in area MT (A) and in area V1 (B) of the visual cortex. IV Ven: fourth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2024-05-01T21:49:20Z</dcterms:modified>
</cp:coreProperties>
</file>