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30076-A0A8-41C6-903C-7C490D49CD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5DC64-0462-4338-8508-C2EFC898D2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Fetal and preterm 2D images and reconstructed cortical meshes with the curvature coded in color at different gestational ages. Sulci are in red while gyri are in yellow.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41A9A-021F-4586-AB1A-D84CA0B832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3023–3035,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Fetal and preterm 2D images and reconstructed cortical meshes with the curvature coded in color at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Fetal and preterm 2D images and reconstructed cortical meshes with the curvature coded in color at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2024-04-26T07:08:51Z</dcterms:modified>
</cp:coreProperties>
</file>