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BD765-5866-4F85-B562-BC5F90F9BB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69AD1-DD0B-4C85-B501-26F3FA2FB1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336889-FBC5-482A-8846-CEDFE73B41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2024-04-27T03:54:20Z</dcterms:modified>
</cp:coreProperties>
</file>