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24208-4087-4CBF-B8E7-E50823D72A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A7B90-E3E1-46B6-A673-927F23A7FE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HOXA10 silencing on IGFBP1 expression in HSC. siRNA oligos specific to HOXA10 (siHOXA10) or scrambled (siCTRL) were transfected into HSC. Cells were then treated with H + dbcAMP. Levels of (A) IGFBP1 and (B) HOXA10 mRNA was measured by real-time PCR. Data are expressed as fold changes of siCTRL and are the means ± SEM of three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DC18A-CD1A-445E-8FC1-F8C447261C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m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2007, Pages 323–332,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Effect of HOXA10 silencing on IGFBP1 expression in HSC. siRNA oligos specific to HOXA10 (siHOXA10)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Effect of HOXA10 silencing on IGFBP1 expression in HSC. siRNA oligos specific to HOXA10 (siHOXA10)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2024-04-26T07:23:41Z</dcterms:modified>
</cp:coreProperties>
</file>