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EF48F4-04E0-43B9-801A-C755C190D9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71F295-7F5E-4B83-A095-A369794B0A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2AAFA4-83F5-48AB-AC0F-DB338542EF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2024-04-26T11:35:18Z</dcterms:modified>
</cp:coreProperties>
</file>