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D6011-B52C-43C0-8D27-613FB37747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5FD4A-D8D2-4849-8711-EFAE8B818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 and commentary from Fitzpatrick’s Planned Obsolescence as it appears in MediaCommons Press’s open-review interface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first page of Book 1 of the 1518 Utopia, featuring Holbein’s woodcut of the dialogue which frames the book (reproduced by permission of the Huntington Library, San Marino, California).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 of Stefanie Posavec’s Literary Organism design, which shows Part One of Jack Kerouac’s On the Road (reproduced with permission from Stefanie Posavec).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poster shows the entire text of On the Road, as configured into branching colour-coded themes by Stefanie Posavec (reproduced with permission from Stefanie Posavec).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Posavec shows here some of the manual work done in preparation for the infographic, involving marking the themes in the text with a highlighter and pen (reproduced with permission from Stefanie Posavec).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TextArc, a visual text analysis tool, as applied to Alice's Adventures in Wonderland, showing inter-episodic use of ‘Rabbit,’ and four foreshadowing references to ‘Queen’ before the co-occurring character ‘King’ appears (reproduced with permission from W. Bradford Paley).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Adrian Cheok’s Poultry Internet is intended as a means of increasing good relations between people and their pets (http://www.youtube.com/watch?v=1x-8EzuMiqU). This image shows Cheok with the rooster Charlie, who is wearing the jacket that allows him to be petted remotely (reproduced with permission from Adrian Cheok).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ALLC and ACH.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D48A0-A87C-40CD-B6D2-14A83172B836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llc/fqq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Text and commentary from Fitzpatrick’s Planned Obsolescence as it appears in MediaCommons Press’s open-review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9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first page of Book 1 of the 1518 Utopia, featuring Holbein’s woodcut of the dialogue which frames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292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Detail of Stefanie Posavec’s Literary Organism design, which shows Part One of Jack Kerouac’s On the Road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78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This poster shows the entire text of On the Road, as configured into branching colour-coded themes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102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Posavec shows here some of the manual work done in preparation for the infographic, involving marking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75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TextArc, a visual text analysis tool, as applied to Alice's Adventures in Wonderland, showing inter-episodic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8029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25, Issue 4, December 2010, Pages 405–424,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https://doi.org/10.1093/llc/fqq021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Adrian Cheok’s Poultry Internet is intended as a means of increasing good relations between people and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Fig. 1 Text and commentary from Fitzpatrick’s Planned Obsolescence as it appears in MediaCommons Press’s open-review ...</vt:lpstr>
      <vt:lpstr>Fig. 2 The first page of Book 1 of the 1518 Utopia, featuring Holbein’s woodcut of the dialogue which frames the ...</vt:lpstr>
      <vt:lpstr>Fig. 3 Detail of Stefanie Posavec’s Literary Organism design, which shows Part One of Jack Kerouac’s On the Road ...</vt:lpstr>
      <vt:lpstr>Fig. 4 This poster shows the entire text of On the Road, as configured into branching colour-coded themes by ...</vt:lpstr>
      <vt:lpstr>Fig. 5 Posavec shows here some of the manual work done in preparation for the infographic, involving marking the ...</vt:lpstr>
      <vt:lpstr>Fig. 6 TextArc, a visual text analysis tool, as applied to Alice's Adventures in Wonderland, showing inter-episodic ...</vt:lpstr>
      <vt:lpstr>Fig. 7 Adrian Cheok’s Poultry Internet is intended as a means of increasing good relations between people and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2024-04-27T01:23:45Z</dcterms:modified>
</cp:coreProperties>
</file>