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9FF1C-DA22-408C-89A4-EEF20CB2FC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CAEF6-CC73-48A0-AB59-DD3440FBE1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1BC6A-5963-45DC-BA29-F9488F9C83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2024-04-26T02:51:18Z</dcterms:modified>
</cp:coreProperties>
</file>