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E2BB6-5CE2-43A9-9F92-5BC35727F2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218EC-9877-45DF-9E1A-15C9443D63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Ivabradine reduced the primary endpoint by 18% as compared with placebo. From Swedberg25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CF06F-354A-4E0B-9E38-E2AAB39BDE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r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13, Issue suppl_C, September 2011, Pages C30–C36,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https://doi.org/10.1093/eurheartj/sur016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Ivabradine reduced the primary endpoint by 18% as compared with placebo. From Swedberg</a:t>
            </a:r>
            <a:r>
              <a:rPr lang="en-US" altLang="en-US" b="0" baseline="30000"/>
              <a:t>25</a:t>
            </a:r>
            <a:r>
              <a:rPr lang="en-US" altLang="en-US" b="0"/>
              <a:t>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Ivabradine reduced the primary endpoint by 18% as compared with placebo. From Swedberg25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2024-04-26T18:05:43Z</dcterms:modified>
</cp:coreProperties>
</file>