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9D178-BAD0-4139-A79A-D586B86CAC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626CD-539D-4832-A312-8D0B1E35AF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79A4C-46FB-4E3D-A6C3-2B6B8A7718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2024-04-26T06:27:01Z</dcterms:modified>
</cp:coreProperties>
</file>