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2F6B7-52F0-41EA-B2DE-9A5862E503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4A4D7-B113-4D3C-A506-B2DC7DA4F3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neuronal peak response levels between warm (phase 1) and cooling epochs (A1: phase 3, A1/AAF: phase 5, AAF: phase 7) across laminar groups. (A) Peak neuronal response levels across cortical laminae during exposure to noise bursts (deep, n = 52; mid, n = 58; superficial, n = 48). (B) Peak neuronal response levels across cortical laminae during upward and downward FM sweep exposure (deep, n = 90; mid, n = 123; superficial, n = 104). (C) Peak neuronal response levels across cortical laminae during pure tone presentation (deep, n = 34; mid, n = 35; superficial, n = 35). Boxplots show lower quartile, median, and upper quartiles, and most extreme data values (whiskers). Statistically analyses (Kruskal–Wallis tests, P &lt; 0.05, followed by post hoc Tukey–Kramer corrections) revealed significant changes in response level across laminar groups during FM sweep exposure in phases 3, 5, and 7 between deep-mid, deep-superficial, and mid-superficial neurons. In contrast, no significant changes in response magnitude across laminar groups were revealed during noise burst or pure tone exposure.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8C544-3691-41DB-B22A-105D7686A0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84–96,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Comparison of neuronal peak response levels between warm (phase 1) and cooling epochs (A1: phase 3, A1/AAF: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Comparison of neuronal peak response levels between warm (phase 1) and cooling epochs (A1: phase 3, A1/AAF: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2024-04-26T06:27:07Z</dcterms:modified>
</cp:coreProperties>
</file>